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991F4F-0A03-416E-B604-BC903344EE2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2743A4-6816-4DE4-9F9F-80F8B2D09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91F4F-0A03-416E-B604-BC903344EE2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743A4-6816-4DE4-9F9F-80F8B2D09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7991F4F-0A03-416E-B604-BC903344EE2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2743A4-6816-4DE4-9F9F-80F8B2D09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91F4F-0A03-416E-B604-BC903344EE2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743A4-6816-4DE4-9F9F-80F8B2D09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991F4F-0A03-416E-B604-BC903344EE2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2743A4-6816-4DE4-9F9F-80F8B2D09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91F4F-0A03-416E-B604-BC903344EE2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743A4-6816-4DE4-9F9F-80F8B2D09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91F4F-0A03-416E-B604-BC903344EE2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743A4-6816-4DE4-9F9F-80F8B2D09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91F4F-0A03-416E-B604-BC903344EE2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743A4-6816-4DE4-9F9F-80F8B2D09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991F4F-0A03-416E-B604-BC903344EE2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743A4-6816-4DE4-9F9F-80F8B2D09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91F4F-0A03-416E-B604-BC903344EE2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743A4-6816-4DE4-9F9F-80F8B2D09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91F4F-0A03-416E-B604-BC903344EE2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743A4-6816-4DE4-9F9F-80F8B2D09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7991F4F-0A03-416E-B604-BC903344EE26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2743A4-6816-4DE4-9F9F-80F8B2D09FB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 BLANCA" pitchFamily="2" charset="0"/>
              </a:rPr>
              <a:t>Major events of the Texas Revolution</a:t>
            </a:r>
            <a:endParaRPr lang="en-US" dirty="0">
              <a:latin typeface="AR BLANC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6400"/>
            <a:ext cx="3634740" cy="24366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85141">
            <a:off x="2715577" y="3657600"/>
            <a:ext cx="2143125" cy="2714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89181">
            <a:off x="5029199" y="4107472"/>
            <a:ext cx="2103120" cy="252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61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5105400" cy="1267968"/>
          </a:xfrm>
        </p:spPr>
        <p:txBody>
          <a:bodyPr/>
          <a:lstStyle/>
          <a:p>
            <a:r>
              <a:rPr lang="en-US" dirty="0" smtClean="0"/>
              <a:t>Fredonia Revolt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9978253">
            <a:off x="5162505" y="1173648"/>
            <a:ext cx="3241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Revolt occurred in 1826.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71132">
            <a:off x="115776" y="2203859"/>
            <a:ext cx="3784091" cy="29717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764169">
            <a:off x="4320440" y="2438401"/>
            <a:ext cx="4148779" cy="3276599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AR DELANEY" pitchFamily="2" charset="0"/>
              </a:rPr>
              <a:t>The year was 1826,  and talk of independence had come up</a:t>
            </a:r>
            <a:r>
              <a:rPr lang="en-US" dirty="0" smtClean="0">
                <a:latin typeface="AR DELANEY" pitchFamily="2" charset="0"/>
              </a:rPr>
              <a:t>. </a:t>
            </a:r>
            <a:r>
              <a:rPr lang="en-US" sz="1600" dirty="0" smtClean="0">
                <a:latin typeface="AR DELANEY" pitchFamily="2" charset="0"/>
              </a:rPr>
              <a:t>Hayden and Ben Edwards</a:t>
            </a:r>
            <a:r>
              <a:rPr lang="en-US" dirty="0" smtClean="0">
                <a:latin typeface="AR DELANEY" pitchFamily="2" charset="0"/>
              </a:rPr>
              <a:t>, </a:t>
            </a:r>
            <a:r>
              <a:rPr lang="en-US" sz="1700" dirty="0" smtClean="0">
                <a:latin typeface="AR DELANEY" pitchFamily="2" charset="0"/>
              </a:rPr>
              <a:t>collected a group of 20 to 30 Anglo settlers, and sieged on the Republic of Fredonia</a:t>
            </a:r>
            <a:r>
              <a:rPr lang="en-US" dirty="0" smtClean="0">
                <a:latin typeface="AR DELANEY" pitchFamily="2" charset="0"/>
              </a:rPr>
              <a:t>. </a:t>
            </a:r>
            <a:r>
              <a:rPr lang="en-US" sz="1600" dirty="0" smtClean="0">
                <a:latin typeface="AR DELANEY" pitchFamily="2" charset="0"/>
              </a:rPr>
              <a:t>The Rebellion had not lasted long: they raised a red and white flag over it proclaiming it free. However it was easily overthrown by the Mexican Army.  </a:t>
            </a:r>
            <a:r>
              <a:rPr lang="en-US" dirty="0" smtClean="0">
                <a:latin typeface="AR DELANEY" pitchFamily="2" charset="0"/>
              </a:rPr>
              <a:t>    </a:t>
            </a:r>
            <a:endParaRPr lang="en-US" dirty="0">
              <a:latin typeface="AR DELANEY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5410200"/>
            <a:ext cx="50706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 DELANEY" pitchFamily="2" charset="0"/>
              </a:rPr>
              <a:t>However this alarmed Mexico by thinking </a:t>
            </a:r>
          </a:p>
          <a:p>
            <a:r>
              <a:rPr lang="en-US" dirty="0" smtClean="0">
                <a:latin typeface="AR DELANEY" pitchFamily="2" charset="0"/>
              </a:rPr>
              <a:t>Americans wanted Texas as a part of them.</a:t>
            </a:r>
          </a:p>
          <a:p>
            <a:r>
              <a:rPr lang="en-US" dirty="0" smtClean="0">
                <a:latin typeface="AR DELANEY" pitchFamily="2" charset="0"/>
              </a:rPr>
              <a:t>Mexico would then send Manuel Meir y </a:t>
            </a:r>
            <a:r>
              <a:rPr lang="en-US" dirty="0" err="1" smtClean="0">
                <a:latin typeface="AR DELANEY" pitchFamily="2" charset="0"/>
              </a:rPr>
              <a:t>Teran</a:t>
            </a:r>
            <a:r>
              <a:rPr lang="en-US" dirty="0" smtClean="0">
                <a:latin typeface="AR DELANEY" pitchFamily="2" charset="0"/>
              </a:rPr>
              <a:t> </a:t>
            </a:r>
          </a:p>
          <a:p>
            <a:r>
              <a:rPr lang="en-US" dirty="0" smtClean="0">
                <a:latin typeface="AR DELANEY" pitchFamily="2" charset="0"/>
              </a:rPr>
              <a:t>to investigate.  </a:t>
            </a:r>
            <a:endParaRPr lang="en-US" dirty="0">
              <a:latin typeface="AR DELANE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11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radley Hand ITC" pitchFamily="66" charset="0"/>
              </a:rPr>
              <a:t>Mexico learns of American </a:t>
            </a:r>
            <a:r>
              <a:rPr lang="en-US" dirty="0" err="1" smtClean="0">
                <a:latin typeface="Bradley Hand ITC" pitchFamily="66" charset="0"/>
              </a:rPr>
              <a:t>intrest</a:t>
            </a:r>
            <a:r>
              <a:rPr lang="en-US" dirty="0" smtClean="0">
                <a:latin typeface="Bradley Hand ITC" pitchFamily="66" charset="0"/>
              </a:rPr>
              <a:t>(1827-1829)</a:t>
            </a:r>
            <a:endParaRPr lang="en-US" dirty="0"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21314162">
            <a:off x="722808" y="1974058"/>
            <a:ext cx="3520440" cy="4525963"/>
          </a:xfrm>
        </p:spPr>
        <p:txBody>
          <a:bodyPr>
            <a:normAutofit/>
          </a:bodyPr>
          <a:lstStyle/>
          <a:p>
            <a:endParaRPr lang="en-US" sz="1400" b="1" dirty="0" smtClean="0">
              <a:latin typeface="Broadway" pitchFamily="82" charset="0"/>
            </a:endParaRPr>
          </a:p>
          <a:p>
            <a:endParaRPr lang="en-US" sz="1400" b="1" dirty="0">
              <a:latin typeface="Broadway" pitchFamily="82" charset="0"/>
            </a:endParaRPr>
          </a:p>
          <a:p>
            <a:r>
              <a:rPr lang="en-US" sz="1400" b="1" dirty="0" smtClean="0">
                <a:latin typeface="Broadway" pitchFamily="82" charset="0"/>
              </a:rPr>
              <a:t>Mexico did route Manuel to the Texas colonies to “do some snooping.”</a:t>
            </a:r>
          </a:p>
          <a:p>
            <a:pPr marL="0" indent="0">
              <a:buNone/>
            </a:pPr>
            <a:r>
              <a:rPr lang="en-US" sz="1400" b="1" dirty="0" smtClean="0">
                <a:latin typeface="Broadway" pitchFamily="82" charset="0"/>
              </a:rPr>
              <a:t>      Manuel </a:t>
            </a:r>
            <a:r>
              <a:rPr lang="en-US" sz="1400" b="1" dirty="0" err="1" smtClean="0">
                <a:latin typeface="Broadway" pitchFamily="82" charset="0"/>
              </a:rPr>
              <a:t>Teran</a:t>
            </a:r>
            <a:r>
              <a:rPr lang="en-US" sz="1400" b="1" dirty="0" smtClean="0">
                <a:latin typeface="Broadway" pitchFamily="82" charset="0"/>
              </a:rPr>
              <a:t> s trip to Texas    lasted a two-year period. </a:t>
            </a:r>
          </a:p>
          <a:p>
            <a:r>
              <a:rPr lang="en-US" sz="1400" b="1" dirty="0" smtClean="0">
                <a:latin typeface="Broadway" pitchFamily="82" charset="0"/>
              </a:rPr>
              <a:t>During this time, rumors were confirmed that America did in fact wish Texas to become an American State. </a:t>
            </a:r>
          </a:p>
          <a:p>
            <a:r>
              <a:rPr lang="en-US" sz="1400" b="1" dirty="0" smtClean="0">
                <a:latin typeface="Broadway" pitchFamily="82" charset="0"/>
              </a:rPr>
              <a:t>Manuel Meir y </a:t>
            </a:r>
            <a:r>
              <a:rPr lang="en-US" sz="1400" b="1" dirty="0" err="1" smtClean="0">
                <a:latin typeface="Broadway" pitchFamily="82" charset="0"/>
              </a:rPr>
              <a:t>Teran</a:t>
            </a:r>
            <a:r>
              <a:rPr lang="en-US" sz="1400" b="1" dirty="0" smtClean="0">
                <a:latin typeface="Broadway" pitchFamily="82" charset="0"/>
              </a:rPr>
              <a:t> made it very clear to Mexico that they must act quickly if  they  intended to keep Texas.  </a:t>
            </a:r>
          </a:p>
          <a:p>
            <a:r>
              <a:rPr lang="en-US" sz="1400" b="1" dirty="0" smtClean="0">
                <a:latin typeface="Broadway" pitchFamily="82" charset="0"/>
              </a:rPr>
              <a:t>This would lead to the Law of April 6, 1830.</a:t>
            </a:r>
          </a:p>
          <a:p>
            <a:endParaRPr lang="en-US" sz="1400" dirty="0" smtClean="0">
              <a:latin typeface="Broadway" pitchFamily="82" charset="0"/>
            </a:endParaRPr>
          </a:p>
          <a:p>
            <a:endParaRPr lang="en-US" sz="1400" dirty="0">
              <a:latin typeface="Broadway" pitchFamily="8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8412">
            <a:off x="5009425" y="1866629"/>
            <a:ext cx="2540000" cy="3213100"/>
          </a:xfrm>
        </p:spPr>
      </p:pic>
    </p:spTree>
    <p:extLst>
      <p:ext uri="{BB962C8B-B14F-4D97-AF65-F5344CB8AC3E}">
        <p14:creationId xmlns:p14="http://schemas.microsoft.com/office/powerpoint/2010/main" val="139596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371600"/>
            <a:ext cx="5105400" cy="2362200"/>
          </a:xfrm>
        </p:spPr>
        <p:txBody>
          <a:bodyPr/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0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ELANEY" pitchFamily="2" charset="0"/>
              </a:rPr>
              <a:t>Due to </a:t>
            </a:r>
            <a:r>
              <a:rPr lang="en-US" sz="2000" spc="-15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ELANEY" pitchFamily="2" charset="0"/>
              </a:rPr>
              <a:t>Teran’s</a:t>
            </a: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ELANEY" pitchFamily="2" charset="0"/>
              </a:rPr>
              <a:t> </a:t>
            </a:r>
            <a:r>
              <a:rPr lang="en-US" sz="20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ELANEY" pitchFamily="2" charset="0"/>
              </a:rPr>
              <a:t> assessment of Texas, in 1829, Mexico had imposed a law of April 6 </a:t>
            </a:r>
            <a:br>
              <a:rPr lang="en-US" sz="20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ELANEY" pitchFamily="2" charset="0"/>
              </a:rPr>
            </a:br>
            <a:r>
              <a:rPr lang="en-US" sz="20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ELANEY" pitchFamily="2" charset="0"/>
              </a:rPr>
              <a:t>this is a law that banned immigration, further settling, and controlled importing more strictly.</a:t>
            </a:r>
            <a:br>
              <a:rPr lang="en-US" sz="20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ELANEY" pitchFamily="2" charset="0"/>
              </a:rPr>
            </a:br>
            <a:r>
              <a:rPr lang="en-US" sz="20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ELANEY" pitchFamily="2" charset="0"/>
              </a:rPr>
              <a:t>However this did not prevent people from migrating to Texas by the thousands</a:t>
            </a:r>
            <a:r>
              <a:rPr lang="en-US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ELANEY" pitchFamily="2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ELANEY" pitchFamily="2" charset="0"/>
              </a:rPr>
            </a:br>
            <a:r>
              <a:rPr lang="en-US" sz="1600" dirty="0" smtClean="0">
                <a:solidFill>
                  <a:srgbClr val="0070C0"/>
                </a:solidFill>
                <a:latin typeface="AR DELANEY" pitchFamily="2" charset="0"/>
              </a:rPr>
              <a:t/>
            </a:r>
            <a:br>
              <a:rPr lang="en-US" sz="1600" dirty="0" smtClean="0">
                <a:solidFill>
                  <a:srgbClr val="0070C0"/>
                </a:solidFill>
                <a:latin typeface="AR DELANEY" pitchFamily="2" charset="0"/>
              </a:rPr>
            </a:br>
            <a:endParaRPr lang="en-US" sz="1600" dirty="0">
              <a:solidFill>
                <a:srgbClr val="FF0000"/>
              </a:solidFill>
              <a:latin typeface="AR DELANEY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562600"/>
            <a:ext cx="5114778" cy="110124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lgerian" pitchFamily="82" charset="0"/>
              </a:rPr>
              <a:t>Law of April 6 1830…</a:t>
            </a:r>
            <a:endParaRPr lang="en-US" sz="3600" dirty="0"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343400"/>
            <a:ext cx="4633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R BERKLEY" pitchFamily="2" charset="0"/>
              </a:rPr>
              <a:t>It is estimated that 30,000 Texans lived there, </a:t>
            </a:r>
          </a:p>
          <a:p>
            <a:r>
              <a:rPr lang="en-US" dirty="0" smtClean="0">
                <a:solidFill>
                  <a:srgbClr val="002060"/>
                </a:solidFill>
                <a:latin typeface="AR BERKLEY" pitchFamily="2" charset="0"/>
              </a:rPr>
              <a:t>Compared to 7.800 Mexican Soldiers.</a:t>
            </a:r>
            <a:endParaRPr lang="en-US" dirty="0">
              <a:solidFill>
                <a:srgbClr val="002060"/>
              </a:solidFill>
              <a:latin typeface="AR BERKLEY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90634">
            <a:off x="381000" y="974683"/>
            <a:ext cx="1219200" cy="1603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8894">
            <a:off x="1044091" y="2677291"/>
            <a:ext cx="2199625" cy="229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14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257800"/>
            <a:ext cx="7239000" cy="1143000"/>
          </a:xfrm>
        </p:spPr>
        <p:txBody>
          <a:bodyPr/>
          <a:lstStyle/>
          <a:p>
            <a:r>
              <a:rPr lang="en-US" dirty="0" smtClean="0">
                <a:latin typeface="AR DARLING" pitchFamily="2" charset="0"/>
              </a:rPr>
              <a:t>The protest at Anahuac</a:t>
            </a:r>
            <a:endParaRPr lang="en-US" dirty="0"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4648200" cy="4419600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AR JULIAN" pitchFamily="2" charset="0"/>
              </a:rPr>
              <a:t>Mexican soldiers arrested William Travis, (a lawyer) on charges of returning a slave to his master. Mexico at the time prohibited slavery. The colonist were outraged at this; a mob was formed and they stormed the jail, demanding their release.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AR JULIAN" pitchFamily="2" charset="0"/>
              </a:rPr>
              <a:t>This was one of two major spurs of the revolution.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AR JULIAN" pitchFamily="2" charset="0"/>
              </a:rPr>
              <a:t>The second was: settlers were accusing their sponsor </a:t>
            </a:r>
            <a:r>
              <a:rPr lang="en-US" sz="1600" dirty="0" err="1" smtClean="0">
                <a:solidFill>
                  <a:srgbClr val="002060"/>
                </a:solidFill>
                <a:latin typeface="AR JULIAN" pitchFamily="2" charset="0"/>
              </a:rPr>
              <a:t>Bradburn</a:t>
            </a:r>
            <a:r>
              <a:rPr lang="en-US" sz="1600" dirty="0" smtClean="0">
                <a:solidFill>
                  <a:srgbClr val="002060"/>
                </a:solidFill>
                <a:latin typeface="AR JULIAN" pitchFamily="2" charset="0"/>
              </a:rPr>
              <a:t>, of unlawfully taking supplies and not being fair to the citizens.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AR JULIAN" pitchFamily="2" charset="0"/>
              </a:rPr>
              <a:t>By this point, Texas was exhausted of patience.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AR JULIAN" pitchFamily="2" charset="0"/>
              </a:rPr>
              <a:t>However, Texas had been consistently apologizing for their minor skirmishes and attacks.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AR JULIAN" pitchFamily="2" charset="0"/>
              </a:rPr>
              <a:t>Now it was Mexico's turn to get upset. </a:t>
            </a:r>
            <a:endParaRPr lang="en-US" sz="1600" dirty="0">
              <a:solidFill>
                <a:srgbClr val="002060"/>
              </a:solidFill>
              <a:latin typeface="AR JULI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8206" y="5323659"/>
            <a:ext cx="4665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These Rebellious Protest occurred in 1832.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819400"/>
            <a:ext cx="2991508" cy="23493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03188" y="457200"/>
            <a:ext cx="31085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in 1832, a set of skirmishes </a:t>
            </a:r>
          </a:p>
          <a:p>
            <a:r>
              <a:rPr lang="en-US" sz="1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led to the retreat  of settlers at </a:t>
            </a:r>
          </a:p>
          <a:p>
            <a:r>
              <a:rPr lang="en-US" sz="1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Turtle Bayou.</a:t>
            </a:r>
          </a:p>
          <a:p>
            <a:r>
              <a:rPr lang="en-US" sz="1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Here a draft explaining their</a:t>
            </a:r>
          </a:p>
          <a:p>
            <a:r>
              <a:rPr lang="en-US" sz="1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actions was written. This was highly</a:t>
            </a:r>
          </a:p>
          <a:p>
            <a:r>
              <a:rPr lang="en-US" sz="1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disregarded  by the Mexican Government.</a:t>
            </a:r>
          </a:p>
          <a:p>
            <a:endParaRPr lang="en-US" sz="12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BUT REMEMBER THIS! (its important!)</a:t>
            </a:r>
            <a:endParaRPr lang="en-US" sz="1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7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98</TotalTime>
  <Words>402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Major events of the Texas Revolution</vt:lpstr>
      <vt:lpstr>Fredonia Revolt</vt:lpstr>
      <vt:lpstr>Mexico learns of American intrest(1827-1829)</vt:lpstr>
      <vt:lpstr>Due to Teran’s  assessment of Texas, in 1829, Mexico had imposed a law of April 6  this is a law that banned immigration, further settling, and controlled importing more strictly. However this did not prevent people from migrating to Texas by the thousands  </vt:lpstr>
      <vt:lpstr>The protest at Anahuac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events of the Texas Revolution</dc:title>
  <dc:creator>Carolina</dc:creator>
  <cp:lastModifiedBy>Carolina</cp:lastModifiedBy>
  <cp:revision>14</cp:revision>
  <dcterms:created xsi:type="dcterms:W3CDTF">2010-12-02T00:35:21Z</dcterms:created>
  <dcterms:modified xsi:type="dcterms:W3CDTF">2010-12-03T02:20:38Z</dcterms:modified>
</cp:coreProperties>
</file>